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64" r:id="rId3"/>
    <p:sldId id="265" r:id="rId4"/>
    <p:sldId id="270" r:id="rId5"/>
    <p:sldId id="272" r:id="rId6"/>
    <p:sldId id="274" r:id="rId7"/>
    <p:sldId id="268" r:id="rId8"/>
    <p:sldId id="273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3300"/>
    <a:srgbClr val="996633"/>
    <a:srgbClr val="9E7867"/>
    <a:srgbClr val="3A2719"/>
    <a:srgbClr val="232D39"/>
    <a:srgbClr val="121005"/>
    <a:srgbClr val="C198E0"/>
    <a:srgbClr val="7030A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063" autoAdjust="0"/>
    <p:restoredTop sz="94660"/>
  </p:normalViewPr>
  <p:slideViewPr>
    <p:cSldViewPr snapToGrid="0">
      <p:cViewPr>
        <p:scale>
          <a:sx n="75" d="100"/>
          <a:sy n="75" d="100"/>
        </p:scale>
        <p:origin x="-7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85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8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9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2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4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81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2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1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7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28D23-DF1B-4C68-B99A-2491BA0067D3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FF3D-ED4A-4BBD-BCF0-64ECAB2770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7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6.png"/><Relationship Id="rId5" Type="http://schemas.openxmlformats.org/officeDocument/2006/relationships/image" Target="../media/image11.jpg"/><Relationship Id="rId10" Type="http://schemas.openxmlformats.org/officeDocument/2006/relationships/image" Target="../media/image15.jp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6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29097-C107-7C64-B878-C7BBBF0D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" b="105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47A0C-B70E-0704-245B-4D2B137F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53379"/>
            <a:ext cx="3200400" cy="6219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6D1806-9E4F-A5AB-387F-FC34E3DFB279}"/>
              </a:ext>
            </a:extLst>
          </p:cNvPr>
          <p:cNvSpPr txBox="1"/>
          <p:nvPr/>
        </p:nvSpPr>
        <p:spPr>
          <a:xfrm>
            <a:off x="0" y="624465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本游戏基于 </a:t>
            </a:r>
            <a:r>
              <a:rPr lang="en-US" altLang="zh-CN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Cocos2d-x 3.17.2 </a:t>
            </a:r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开发</a:t>
            </a:r>
            <a:endParaRPr lang="en-US" altLang="zh-CN" sz="1600" b="1" spc="50" dirty="0">
              <a:ln w="0"/>
              <a:solidFill>
                <a:srgbClr val="E7D7C8">
                  <a:alpha val="8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600" b="1" spc="50" dirty="0">
                <a:ln w="0"/>
                <a:solidFill>
                  <a:srgbClr val="E7D7C8">
                    <a:alpha val="8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Copyright (c) 2023 Jishen Lin, Shuyi Liu, Zhaozhen Yang, Yukun Yang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E8CA2C-6522-1C74-274A-C10428AE0213}"/>
              </a:ext>
            </a:extLst>
          </p:cNvPr>
          <p:cNvSpPr/>
          <p:nvPr/>
        </p:nvSpPr>
        <p:spPr>
          <a:xfrm>
            <a:off x="2762250" y="5600701"/>
            <a:ext cx="6667500" cy="2370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5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672886-3723-01A6-11C6-A4C58457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9"/>
            <a:ext cx="12192000" cy="68612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FDD488-B663-7C29-5E70-768E90A115AC}"/>
              </a:ext>
            </a:extLst>
          </p:cNvPr>
          <p:cNvSpPr/>
          <p:nvPr/>
        </p:nvSpPr>
        <p:spPr>
          <a:xfrm>
            <a:off x="7620000" y="2054226"/>
            <a:ext cx="3600450" cy="59207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75000"/>
                <a:alpha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2B119-B8EB-E83A-FB09-185A652D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2" y="247716"/>
            <a:ext cx="1885613" cy="3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354796-500E-FDCA-EDCA-B508DA35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1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F90421FF-94E7-67E2-EBFE-E513D71B3D52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FE6BFDA-0151-D2F6-012F-7C40123F5DF8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42EA46A-CC8F-48D4-EFC6-2B0CB934F912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3778F97-56AC-7BFD-EDF0-EEB8352AE83A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F5498A-4C38-931C-EDE3-03D7D230CA1B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08A7FB-6C27-D902-0A68-170917365C7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322C97A-A8DD-022B-5E2B-B0A512D0204C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F3A83B-9D84-92BF-A08E-8DC9709A2490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7CE67C-DBA1-77BE-5A1F-5E4B7060A186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B38DAE6-21BC-BA08-849D-CDE081A7843F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D3C0297-4ACF-7021-B6C6-6D66BAF2D552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71569-0040-FC8E-43BB-0965E905865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A0DB517-59D1-113E-F17A-7D5EF4888AA8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gradFill>
            <a:gsLst>
              <a:gs pos="0">
                <a:srgbClr val="345A50"/>
              </a:gs>
              <a:gs pos="25000">
                <a:srgbClr val="223A34"/>
              </a:gs>
              <a:gs pos="50000">
                <a:srgbClr val="111D1A"/>
              </a:gs>
              <a:gs pos="75000">
                <a:srgbClr val="223A34"/>
              </a:gs>
              <a:gs pos="100000">
                <a:srgbClr val="345A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D4E5EE7-C859-3774-FB37-81A0B86809B9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E2025A3-921B-DE6D-6858-0CAAC4DD601C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8C1813C-CDC3-C17A-3DC8-E31C2493BCE4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E72F96D-56F6-DD0B-7BBD-92253D315169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79D4382-B958-D769-98A8-4BBF190AB34C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C7F4173-1C89-F0AB-EC2C-967DCA31ACB8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3AC376D-CA8C-AAD6-5F7C-41185595F5A7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F8121DE-96C1-268A-0BB3-9FC6998D6C86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6C6C29C0-6E7D-9EC6-50DF-C0D91E541178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6" name="图形 205" descr="硬币 纯色填充">
            <a:extLst>
              <a:ext uri="{FF2B5EF4-FFF2-40B4-BE49-F238E27FC236}">
                <a16:creationId xmlns:a16="http://schemas.microsoft.com/office/drawing/2014/main" id="{255C9481-F28D-5B2B-C87A-229719847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604D261-F317-37DB-5239-C17F815A4E4D}"/>
              </a:ext>
            </a:extLst>
          </p:cNvPr>
          <p:cNvSpPr/>
          <p:nvPr/>
        </p:nvSpPr>
        <p:spPr>
          <a:xfrm>
            <a:off x="-1283222" y="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8DBD3-02B7-2B34-6CA9-4B84419E9436}"/>
              </a:ext>
            </a:extLst>
          </p:cNvPr>
          <p:cNvSpPr/>
          <p:nvPr/>
        </p:nvSpPr>
        <p:spPr>
          <a:xfrm>
            <a:off x="-1283222" y="1119580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B9232AB-3B41-7682-2E00-5BA88A6B468F}"/>
              </a:ext>
            </a:extLst>
          </p:cNvPr>
          <p:cNvSpPr/>
          <p:nvPr/>
        </p:nvSpPr>
        <p:spPr>
          <a:xfrm>
            <a:off x="-1283222" y="2239161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EB1BAFD-B5EB-8E8B-56FC-C0A8F041C267}"/>
              </a:ext>
            </a:extLst>
          </p:cNvPr>
          <p:cNvSpPr/>
          <p:nvPr/>
        </p:nvSpPr>
        <p:spPr>
          <a:xfrm>
            <a:off x="-1283222" y="3358742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A5796-6B0D-1DD2-7BEF-CA401174C097}"/>
              </a:ext>
            </a:extLst>
          </p:cNvPr>
          <p:cNvSpPr/>
          <p:nvPr/>
        </p:nvSpPr>
        <p:spPr>
          <a:xfrm>
            <a:off x="-1283222" y="4478323"/>
            <a:ext cx="1143000" cy="952500"/>
          </a:xfrm>
          <a:prstGeom prst="rect">
            <a:avLst/>
          </a:prstGeom>
          <a:solidFill>
            <a:srgbClr val="FF9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悬停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1131B-7258-0414-5C0B-EFFBCAE6E005}"/>
              </a:ext>
            </a:extLst>
          </p:cNvPr>
          <p:cNvSpPr txBox="1"/>
          <p:nvPr/>
        </p:nvSpPr>
        <p:spPr>
          <a:xfrm>
            <a:off x="97724" y="256229"/>
            <a:ext cx="82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钉钉进步体" panose="00020600040101010101" pitchFamily="18" charset="-122"/>
                <a:ea typeface="钉钉进步体" panose="00020600040101010101" pitchFamily="18" charset="-122"/>
              </a:rPr>
              <a:t>倒计时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162AE0-6388-5DC8-C561-73C0C1021D0C}"/>
              </a:ext>
            </a:extLst>
          </p:cNvPr>
          <p:cNvSpPr/>
          <p:nvPr/>
        </p:nvSpPr>
        <p:spPr>
          <a:xfrm>
            <a:off x="907526" y="306973"/>
            <a:ext cx="2241693" cy="237066"/>
          </a:xfrm>
          <a:prstGeom prst="roundRect">
            <a:avLst>
              <a:gd name="adj" fmla="val 26712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01244DE-4FDC-BB2D-532C-FB3D0FF6A150}"/>
              </a:ext>
            </a:extLst>
          </p:cNvPr>
          <p:cNvSpPr/>
          <p:nvPr/>
        </p:nvSpPr>
        <p:spPr>
          <a:xfrm>
            <a:off x="907525" y="-327462"/>
            <a:ext cx="2241693" cy="23706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1B7EDF9-6BF0-4F5A-3601-0EB3964C14C2}"/>
              </a:ext>
            </a:extLst>
          </p:cNvPr>
          <p:cNvSpPr/>
          <p:nvPr/>
        </p:nvSpPr>
        <p:spPr>
          <a:xfrm>
            <a:off x="-1283222" y="5810249"/>
            <a:ext cx="1143000" cy="428625"/>
          </a:xfrm>
          <a:prstGeom prst="rect">
            <a:avLst/>
          </a:prstGeom>
          <a:solidFill>
            <a:srgbClr val="AB7B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升级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7EDF3F-E73A-E55F-6557-B327D2BBC1AA}"/>
              </a:ext>
            </a:extLst>
          </p:cNvPr>
          <p:cNvSpPr/>
          <p:nvPr/>
        </p:nvSpPr>
        <p:spPr>
          <a:xfrm>
            <a:off x="-1283222" y="6334124"/>
            <a:ext cx="1143000" cy="428625"/>
          </a:xfrm>
          <a:prstGeom prst="rect">
            <a:avLst/>
          </a:prstGeom>
          <a:solidFill>
            <a:srgbClr val="864A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刷新</a:t>
            </a:r>
          </a:p>
        </p:txBody>
      </p:sp>
      <p:pic>
        <p:nvPicPr>
          <p:cNvPr id="11" name="图形 10" descr="硬币 纯色填充">
            <a:extLst>
              <a:ext uri="{FF2B5EF4-FFF2-40B4-BE49-F238E27FC236}">
                <a16:creationId xmlns:a16="http://schemas.microsoft.com/office/drawing/2014/main" id="{7565DD23-B923-9B2F-8262-E4C2DC59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5880364"/>
            <a:ext cx="290829" cy="290829"/>
          </a:xfrm>
          <a:prstGeom prst="rect">
            <a:avLst/>
          </a:prstGeom>
        </p:spPr>
      </p:pic>
      <p:pic>
        <p:nvPicPr>
          <p:cNvPr id="12" name="图形 11" descr="硬币 纯色填充">
            <a:extLst>
              <a:ext uri="{FF2B5EF4-FFF2-40B4-BE49-F238E27FC236}">
                <a16:creationId xmlns:a16="http://schemas.microsoft.com/office/drawing/2014/main" id="{BEDDAB9F-6C44-C8DA-3A57-8BC841E2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2701" y="6403021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296F63-0B9D-FF0E-8C55-37FA0485F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2" y="-93306"/>
            <a:ext cx="9358605" cy="6578082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5CDE3A-369A-919F-368B-FE409963547E}"/>
              </a:ext>
            </a:extLst>
          </p:cNvPr>
          <p:cNvGrpSpPr/>
          <p:nvPr/>
        </p:nvGrpSpPr>
        <p:grpSpPr>
          <a:xfrm>
            <a:off x="2085988" y="5388355"/>
            <a:ext cx="7722362" cy="1479296"/>
            <a:chOff x="2085988" y="5388355"/>
            <a:chExt cx="7722362" cy="147929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F1B9D22-B4C5-9F08-4A72-4E2A75D4C01F}"/>
                </a:ext>
              </a:extLst>
            </p:cNvPr>
            <p:cNvSpPr/>
            <p:nvPr/>
          </p:nvSpPr>
          <p:spPr>
            <a:xfrm>
              <a:off x="9698504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138F04-8C43-B970-C281-8D614C829FC1}"/>
                </a:ext>
              </a:extLst>
            </p:cNvPr>
            <p:cNvSpPr/>
            <p:nvPr/>
          </p:nvSpPr>
          <p:spPr>
            <a:xfrm rot="19089211" flipV="1">
              <a:off x="8685905" y="5533828"/>
              <a:ext cx="410390" cy="612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05E22C0-E7EC-BA6E-5713-B67A8773C97B}"/>
                </a:ext>
              </a:extLst>
            </p:cNvPr>
            <p:cNvSpPr/>
            <p:nvPr/>
          </p:nvSpPr>
          <p:spPr>
            <a:xfrm>
              <a:off x="2085988" y="5442711"/>
              <a:ext cx="61200" cy="142494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BC890E2-AB9F-C237-10E4-26A116959CC0}"/>
                </a:ext>
              </a:extLst>
            </p:cNvPr>
            <p:cNvSpPr/>
            <p:nvPr/>
          </p:nvSpPr>
          <p:spPr>
            <a:xfrm>
              <a:off x="2142616" y="5388355"/>
              <a:ext cx="701040" cy="6096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ABD5504-3F8C-3516-6826-89B430D41F97}"/>
                </a:ext>
              </a:extLst>
            </p:cNvPr>
            <p:cNvSpPr/>
            <p:nvPr/>
          </p:nvSpPr>
          <p:spPr>
            <a:xfrm>
              <a:off x="3149219" y="5661524"/>
              <a:ext cx="5623560" cy="612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C7B000-16B9-99C5-D30C-C3D382D56F4D}"/>
                </a:ext>
              </a:extLst>
            </p:cNvPr>
            <p:cNvSpPr/>
            <p:nvPr/>
          </p:nvSpPr>
          <p:spPr>
            <a:xfrm rot="2510789">
              <a:off x="2811733" y="5535719"/>
              <a:ext cx="410390" cy="612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3AF2A8-C2EB-49C5-D72B-99D6932BD4AA}"/>
                </a:ext>
              </a:extLst>
            </p:cNvPr>
            <p:cNvSpPr/>
            <p:nvPr/>
          </p:nvSpPr>
          <p:spPr>
            <a:xfrm>
              <a:off x="9064372" y="5388355"/>
              <a:ext cx="701040" cy="6096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C59B06C-BB4C-86FA-70CC-23423FADEB39}"/>
                </a:ext>
              </a:extLst>
            </p:cNvPr>
            <p:cNvSpPr/>
            <p:nvPr/>
          </p:nvSpPr>
          <p:spPr>
            <a:xfrm>
              <a:off x="9747150" y="5450331"/>
              <a:ext cx="61200" cy="141732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36E6BA4-AC41-1C0B-F8A7-45BD32224E03}"/>
                </a:ext>
              </a:extLst>
            </p:cNvPr>
            <p:cNvSpPr/>
            <p:nvPr/>
          </p:nvSpPr>
          <p:spPr>
            <a:xfrm>
              <a:off x="9009510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693B8A4-3119-A3F7-B05E-427AC4AC3175}"/>
                </a:ext>
              </a:extLst>
            </p:cNvPr>
            <p:cNvSpPr/>
            <p:nvPr/>
          </p:nvSpPr>
          <p:spPr>
            <a:xfrm>
              <a:off x="2789937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16933CE-951A-ADF7-FC90-B89B9284CA31}"/>
                </a:ext>
              </a:extLst>
            </p:cNvPr>
            <p:cNvSpPr/>
            <p:nvPr/>
          </p:nvSpPr>
          <p:spPr>
            <a:xfrm>
              <a:off x="2086609" y="5388355"/>
              <a:ext cx="109726" cy="109726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9A969ED-4873-6A85-7BCC-52AA51E8E5A4}"/>
              </a:ext>
            </a:extLst>
          </p:cNvPr>
          <p:cNvSpPr/>
          <p:nvPr/>
        </p:nvSpPr>
        <p:spPr>
          <a:xfrm>
            <a:off x="2142617" y="5442711"/>
            <a:ext cx="7622794" cy="1420368"/>
          </a:xfrm>
          <a:custGeom>
            <a:avLst/>
            <a:gdLst>
              <a:gd name="connsiteX0" fmla="*/ 0 w 7622794"/>
              <a:gd name="connsiteY0" fmla="*/ 1 h 1420368"/>
              <a:gd name="connsiteX1" fmla="*/ 699448 w 7622794"/>
              <a:gd name="connsiteY1" fmla="*/ 1 h 1420368"/>
              <a:gd name="connsiteX2" fmla="*/ 1012064 w 7622794"/>
              <a:gd name="connsiteY2" fmla="*/ 277368 h 1420368"/>
              <a:gd name="connsiteX3" fmla="*/ 7620508 w 7622794"/>
              <a:gd name="connsiteY3" fmla="*/ 277368 h 1420368"/>
              <a:gd name="connsiteX4" fmla="*/ 7620508 w 7622794"/>
              <a:gd name="connsiteY4" fmla="*/ 1420368 h 1420368"/>
              <a:gd name="connsiteX5" fmla="*/ 508 w 7622794"/>
              <a:gd name="connsiteY5" fmla="*/ 1420368 h 1420368"/>
              <a:gd name="connsiteX6" fmla="*/ 508 w 7622794"/>
              <a:gd name="connsiteY6" fmla="*/ 277368 h 1420368"/>
              <a:gd name="connsiteX7" fmla="*/ 0 w 7622794"/>
              <a:gd name="connsiteY7" fmla="*/ 277368 h 1420368"/>
              <a:gd name="connsiteX8" fmla="*/ 6923346 w 7622794"/>
              <a:gd name="connsiteY8" fmla="*/ 0 h 1420368"/>
              <a:gd name="connsiteX9" fmla="*/ 7622794 w 7622794"/>
              <a:gd name="connsiteY9" fmla="*/ 0 h 1420368"/>
              <a:gd name="connsiteX10" fmla="*/ 7622794 w 7622794"/>
              <a:gd name="connsiteY10" fmla="*/ 277367 h 1420368"/>
              <a:gd name="connsiteX11" fmla="*/ 6610731 w 7622794"/>
              <a:gd name="connsiteY11" fmla="*/ 277367 h 142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2794" h="1420368">
                <a:moveTo>
                  <a:pt x="0" y="1"/>
                </a:moveTo>
                <a:lnTo>
                  <a:pt x="699448" y="1"/>
                </a:lnTo>
                <a:lnTo>
                  <a:pt x="1012064" y="277368"/>
                </a:lnTo>
                <a:lnTo>
                  <a:pt x="7620508" y="277368"/>
                </a:lnTo>
                <a:lnTo>
                  <a:pt x="7620508" y="1420368"/>
                </a:lnTo>
                <a:lnTo>
                  <a:pt x="508" y="1420368"/>
                </a:lnTo>
                <a:lnTo>
                  <a:pt x="508" y="277368"/>
                </a:lnTo>
                <a:lnTo>
                  <a:pt x="0" y="277368"/>
                </a:lnTo>
                <a:close/>
                <a:moveTo>
                  <a:pt x="6923346" y="0"/>
                </a:moveTo>
                <a:lnTo>
                  <a:pt x="7622794" y="0"/>
                </a:lnTo>
                <a:lnTo>
                  <a:pt x="7622794" y="277367"/>
                </a:lnTo>
                <a:lnTo>
                  <a:pt x="6610731" y="277367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0" name="图形 29" descr="硬币 纯色填充">
            <a:extLst>
              <a:ext uri="{FF2B5EF4-FFF2-40B4-BE49-F238E27FC236}">
                <a16:creationId xmlns:a16="http://schemas.microsoft.com/office/drawing/2014/main" id="{ABE82283-1A02-F0FF-716F-61F034008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1625" y="5463665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E59AF-2606-1EFC-EDBE-9588852A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A51FAD-1817-4DDB-2611-50208BF1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14F834-0542-82A6-FB7E-451151442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2" y="-93306"/>
            <a:ext cx="9358605" cy="6578082"/>
          </a:xfrm>
          <a:prstGeom prst="rect">
            <a:avLst/>
          </a:prstGeom>
        </p:spPr>
      </p:pic>
      <p:sp>
        <p:nvSpPr>
          <p:cNvPr id="155" name="矩形 154">
            <a:extLst>
              <a:ext uri="{FF2B5EF4-FFF2-40B4-BE49-F238E27FC236}">
                <a16:creationId xmlns:a16="http://schemas.microsoft.com/office/drawing/2014/main" id="{3BBD36FD-3451-AC66-4848-883AD3A6652A}"/>
              </a:ext>
            </a:extLst>
          </p:cNvPr>
          <p:cNvSpPr/>
          <p:nvPr/>
        </p:nvSpPr>
        <p:spPr>
          <a:xfrm>
            <a:off x="3381375" y="190500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4FBDAD9-6B1C-B6E1-12FA-4FA3C13C5C15}"/>
              </a:ext>
            </a:extLst>
          </p:cNvPr>
          <p:cNvSpPr/>
          <p:nvPr/>
        </p:nvSpPr>
        <p:spPr>
          <a:xfrm>
            <a:off x="3952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9856BF5-B92E-9941-85BD-C230F10BAEE6}"/>
              </a:ext>
            </a:extLst>
          </p:cNvPr>
          <p:cNvSpPr/>
          <p:nvPr/>
        </p:nvSpPr>
        <p:spPr>
          <a:xfrm>
            <a:off x="4524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E8A10E8-2754-D95D-C350-168BCD01F8E4}"/>
              </a:ext>
            </a:extLst>
          </p:cNvPr>
          <p:cNvSpPr/>
          <p:nvPr/>
        </p:nvSpPr>
        <p:spPr>
          <a:xfrm>
            <a:off x="5095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A1F7DA3-AC5B-C958-DE80-08CD58AA53E1}"/>
              </a:ext>
            </a:extLst>
          </p:cNvPr>
          <p:cNvSpPr/>
          <p:nvPr/>
        </p:nvSpPr>
        <p:spPr>
          <a:xfrm>
            <a:off x="5667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5422350-2656-878A-B855-07D1A5FCBDD5}"/>
              </a:ext>
            </a:extLst>
          </p:cNvPr>
          <p:cNvSpPr/>
          <p:nvPr/>
        </p:nvSpPr>
        <p:spPr>
          <a:xfrm>
            <a:off x="6238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89D8852-E891-A409-5541-47D1C8399896}"/>
              </a:ext>
            </a:extLst>
          </p:cNvPr>
          <p:cNvSpPr/>
          <p:nvPr/>
        </p:nvSpPr>
        <p:spPr>
          <a:xfrm>
            <a:off x="6810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E78755F-F9F4-330F-5B08-679B430A4BD2}"/>
              </a:ext>
            </a:extLst>
          </p:cNvPr>
          <p:cNvSpPr/>
          <p:nvPr/>
        </p:nvSpPr>
        <p:spPr>
          <a:xfrm>
            <a:off x="7381875" y="190500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FF3A440-2FC5-4423-8385-AA8D9D2E9DCE}"/>
              </a:ext>
            </a:extLst>
          </p:cNvPr>
          <p:cNvSpPr/>
          <p:nvPr/>
        </p:nvSpPr>
        <p:spPr>
          <a:xfrm>
            <a:off x="7953375" y="190500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六边形 75">
            <a:extLst>
              <a:ext uri="{FF2B5EF4-FFF2-40B4-BE49-F238E27FC236}">
                <a16:creationId xmlns:a16="http://schemas.microsoft.com/office/drawing/2014/main" id="{446CB812-EB12-A8A8-5C2D-FF4FA4224381}"/>
              </a:ext>
            </a:extLst>
          </p:cNvPr>
          <p:cNvSpPr/>
          <p:nvPr/>
        </p:nvSpPr>
        <p:spPr>
          <a:xfrm rot="5400000">
            <a:off x="3381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六边形 76">
            <a:extLst>
              <a:ext uri="{FF2B5EF4-FFF2-40B4-BE49-F238E27FC236}">
                <a16:creationId xmlns:a16="http://schemas.microsoft.com/office/drawing/2014/main" id="{5C0C0290-69BA-CF2D-D88B-FC0CF7DCF43E}"/>
              </a:ext>
            </a:extLst>
          </p:cNvPr>
          <p:cNvSpPr/>
          <p:nvPr/>
        </p:nvSpPr>
        <p:spPr>
          <a:xfrm rot="5400000">
            <a:off x="3952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六边形 77">
            <a:extLst>
              <a:ext uri="{FF2B5EF4-FFF2-40B4-BE49-F238E27FC236}">
                <a16:creationId xmlns:a16="http://schemas.microsoft.com/office/drawing/2014/main" id="{B622576A-0F4B-454F-49F9-32FB4011A91C}"/>
              </a:ext>
            </a:extLst>
          </p:cNvPr>
          <p:cNvSpPr/>
          <p:nvPr/>
        </p:nvSpPr>
        <p:spPr>
          <a:xfrm rot="5400000">
            <a:off x="4524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六边形 78">
            <a:extLst>
              <a:ext uri="{FF2B5EF4-FFF2-40B4-BE49-F238E27FC236}">
                <a16:creationId xmlns:a16="http://schemas.microsoft.com/office/drawing/2014/main" id="{6ED2476F-CE87-0413-AD4D-FF458399693C}"/>
              </a:ext>
            </a:extLst>
          </p:cNvPr>
          <p:cNvSpPr/>
          <p:nvPr/>
        </p:nvSpPr>
        <p:spPr>
          <a:xfrm rot="5400000">
            <a:off x="5095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六边形 79">
            <a:extLst>
              <a:ext uri="{FF2B5EF4-FFF2-40B4-BE49-F238E27FC236}">
                <a16:creationId xmlns:a16="http://schemas.microsoft.com/office/drawing/2014/main" id="{F4A964CD-E65B-6C81-3B20-D47197B5C459}"/>
              </a:ext>
            </a:extLst>
          </p:cNvPr>
          <p:cNvSpPr/>
          <p:nvPr/>
        </p:nvSpPr>
        <p:spPr>
          <a:xfrm rot="5400000">
            <a:off x="5667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六边形 80">
            <a:extLst>
              <a:ext uri="{FF2B5EF4-FFF2-40B4-BE49-F238E27FC236}">
                <a16:creationId xmlns:a16="http://schemas.microsoft.com/office/drawing/2014/main" id="{F9D2ADC5-BB64-9B46-B80F-3C4E970EF781}"/>
              </a:ext>
            </a:extLst>
          </p:cNvPr>
          <p:cNvSpPr/>
          <p:nvPr/>
        </p:nvSpPr>
        <p:spPr>
          <a:xfrm rot="5400000">
            <a:off x="6238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六边形 81">
            <a:extLst>
              <a:ext uri="{FF2B5EF4-FFF2-40B4-BE49-F238E27FC236}">
                <a16:creationId xmlns:a16="http://schemas.microsoft.com/office/drawing/2014/main" id="{4769C22C-E001-8A7E-1CD5-F685466B4F88}"/>
              </a:ext>
            </a:extLst>
          </p:cNvPr>
          <p:cNvSpPr/>
          <p:nvPr/>
        </p:nvSpPr>
        <p:spPr>
          <a:xfrm rot="5400000">
            <a:off x="6810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六边形 82">
            <a:extLst>
              <a:ext uri="{FF2B5EF4-FFF2-40B4-BE49-F238E27FC236}">
                <a16:creationId xmlns:a16="http://schemas.microsoft.com/office/drawing/2014/main" id="{44864E5C-B8AA-86B8-54BD-24E899211B0E}"/>
              </a:ext>
            </a:extLst>
          </p:cNvPr>
          <p:cNvSpPr/>
          <p:nvPr/>
        </p:nvSpPr>
        <p:spPr>
          <a:xfrm rot="5400000">
            <a:off x="7381875" y="952501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27940167-0EFB-E811-6717-FB28A57663F0}"/>
              </a:ext>
            </a:extLst>
          </p:cNvPr>
          <p:cNvSpPr/>
          <p:nvPr/>
        </p:nvSpPr>
        <p:spPr>
          <a:xfrm rot="5400000">
            <a:off x="7953375" y="952501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276A7A78-1790-9E3C-4611-4E3621599548}"/>
              </a:ext>
            </a:extLst>
          </p:cNvPr>
          <p:cNvSpPr/>
          <p:nvPr/>
        </p:nvSpPr>
        <p:spPr>
          <a:xfrm rot="5400000">
            <a:off x="3667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E77F6029-BA05-EDEE-E23F-2F84DD6E721E}"/>
              </a:ext>
            </a:extLst>
          </p:cNvPr>
          <p:cNvSpPr/>
          <p:nvPr/>
        </p:nvSpPr>
        <p:spPr>
          <a:xfrm rot="5400000">
            <a:off x="4238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8AB9F97C-939F-72A1-BF77-52AF8114B890}"/>
              </a:ext>
            </a:extLst>
          </p:cNvPr>
          <p:cNvSpPr/>
          <p:nvPr/>
        </p:nvSpPr>
        <p:spPr>
          <a:xfrm rot="5400000">
            <a:off x="4810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EDC6FEF6-56A8-77C8-399C-065654B06B4C}"/>
              </a:ext>
            </a:extLst>
          </p:cNvPr>
          <p:cNvSpPr/>
          <p:nvPr/>
        </p:nvSpPr>
        <p:spPr>
          <a:xfrm rot="5400000">
            <a:off x="5381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E5A77C08-7D47-59B7-3369-243659E006D5}"/>
              </a:ext>
            </a:extLst>
          </p:cNvPr>
          <p:cNvSpPr/>
          <p:nvPr/>
        </p:nvSpPr>
        <p:spPr>
          <a:xfrm rot="5400000">
            <a:off x="5953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199675C6-B111-EFC8-5D58-60CA6B2BCC94}"/>
              </a:ext>
            </a:extLst>
          </p:cNvPr>
          <p:cNvSpPr/>
          <p:nvPr/>
        </p:nvSpPr>
        <p:spPr>
          <a:xfrm rot="5400000">
            <a:off x="6524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0307B29F-099A-668F-6904-6DF376735338}"/>
              </a:ext>
            </a:extLst>
          </p:cNvPr>
          <p:cNvSpPr/>
          <p:nvPr/>
        </p:nvSpPr>
        <p:spPr>
          <a:xfrm rot="5400000">
            <a:off x="7096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A781EA0B-B850-A2AB-8557-A4BFFAF27C9F}"/>
              </a:ext>
            </a:extLst>
          </p:cNvPr>
          <p:cNvSpPr/>
          <p:nvPr/>
        </p:nvSpPr>
        <p:spPr>
          <a:xfrm rot="5400000">
            <a:off x="7667625" y="1381224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BA3999F0-A0B9-334A-501D-C60CBDF04587}"/>
              </a:ext>
            </a:extLst>
          </p:cNvPr>
          <p:cNvSpPr/>
          <p:nvPr/>
        </p:nvSpPr>
        <p:spPr>
          <a:xfrm rot="5400000">
            <a:off x="8239125" y="1381224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4330F234-3EF0-53E4-92A2-95679673CB56}"/>
              </a:ext>
            </a:extLst>
          </p:cNvPr>
          <p:cNvSpPr/>
          <p:nvPr/>
        </p:nvSpPr>
        <p:spPr>
          <a:xfrm rot="5400000">
            <a:off x="3381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B90DFD66-0EBF-210A-C5A0-1ED23951C12A}"/>
              </a:ext>
            </a:extLst>
          </p:cNvPr>
          <p:cNvSpPr/>
          <p:nvPr/>
        </p:nvSpPr>
        <p:spPr>
          <a:xfrm rot="5400000">
            <a:off x="3952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65774AD2-9B65-1367-70BE-E847C4BB7063}"/>
              </a:ext>
            </a:extLst>
          </p:cNvPr>
          <p:cNvSpPr/>
          <p:nvPr/>
        </p:nvSpPr>
        <p:spPr>
          <a:xfrm rot="5400000">
            <a:off x="4524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E85C74D4-B979-4C69-A97D-4EA114DC64B9}"/>
              </a:ext>
            </a:extLst>
          </p:cNvPr>
          <p:cNvSpPr/>
          <p:nvPr/>
        </p:nvSpPr>
        <p:spPr>
          <a:xfrm rot="5400000">
            <a:off x="5095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AB9A688E-6C9D-572D-8E00-63711FEE9794}"/>
              </a:ext>
            </a:extLst>
          </p:cNvPr>
          <p:cNvSpPr/>
          <p:nvPr/>
        </p:nvSpPr>
        <p:spPr>
          <a:xfrm rot="5400000">
            <a:off x="5667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4E10B59D-F25C-A09C-A7C8-B4952F95B4F9}"/>
              </a:ext>
            </a:extLst>
          </p:cNvPr>
          <p:cNvSpPr/>
          <p:nvPr/>
        </p:nvSpPr>
        <p:spPr>
          <a:xfrm rot="5400000">
            <a:off x="6238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944F85F0-D27E-2A9E-DC24-9132DEE679F6}"/>
              </a:ext>
            </a:extLst>
          </p:cNvPr>
          <p:cNvSpPr/>
          <p:nvPr/>
        </p:nvSpPr>
        <p:spPr>
          <a:xfrm rot="5400000">
            <a:off x="6810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6F8D14BE-6E94-12AC-4439-8979F981A414}"/>
              </a:ext>
            </a:extLst>
          </p:cNvPr>
          <p:cNvSpPr/>
          <p:nvPr/>
        </p:nvSpPr>
        <p:spPr>
          <a:xfrm rot="5400000">
            <a:off x="7381875" y="1809947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53890054-4844-BD86-FC58-6CE16736978A}"/>
              </a:ext>
            </a:extLst>
          </p:cNvPr>
          <p:cNvSpPr/>
          <p:nvPr/>
        </p:nvSpPr>
        <p:spPr>
          <a:xfrm rot="5400000">
            <a:off x="7953375" y="1809947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DB7FEB1F-B0C5-82BE-8C23-B1D6C5EADB0B}"/>
              </a:ext>
            </a:extLst>
          </p:cNvPr>
          <p:cNvSpPr/>
          <p:nvPr/>
        </p:nvSpPr>
        <p:spPr>
          <a:xfrm rot="5400000">
            <a:off x="3667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840741C5-9DE0-8F26-728F-92A059A125B6}"/>
              </a:ext>
            </a:extLst>
          </p:cNvPr>
          <p:cNvSpPr/>
          <p:nvPr/>
        </p:nvSpPr>
        <p:spPr>
          <a:xfrm rot="5400000">
            <a:off x="4238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9EF7A625-A60D-4770-C824-C3201084C3F2}"/>
              </a:ext>
            </a:extLst>
          </p:cNvPr>
          <p:cNvSpPr/>
          <p:nvPr/>
        </p:nvSpPr>
        <p:spPr>
          <a:xfrm rot="5400000">
            <a:off x="4810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4E233C7F-4A25-BA07-3558-3D82ABAACEED}"/>
              </a:ext>
            </a:extLst>
          </p:cNvPr>
          <p:cNvSpPr/>
          <p:nvPr/>
        </p:nvSpPr>
        <p:spPr>
          <a:xfrm rot="5400000">
            <a:off x="5381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3FE09F2F-48B2-84CF-4A61-27F4CEF65480}"/>
              </a:ext>
            </a:extLst>
          </p:cNvPr>
          <p:cNvSpPr/>
          <p:nvPr/>
        </p:nvSpPr>
        <p:spPr>
          <a:xfrm rot="5400000">
            <a:off x="5953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6C82B02-24F3-AE01-0C41-96C8023D6116}"/>
              </a:ext>
            </a:extLst>
          </p:cNvPr>
          <p:cNvSpPr/>
          <p:nvPr/>
        </p:nvSpPr>
        <p:spPr>
          <a:xfrm rot="5400000">
            <a:off x="6524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5C0B9335-C2C9-B9F5-B13F-F473ADFFB0CA}"/>
              </a:ext>
            </a:extLst>
          </p:cNvPr>
          <p:cNvSpPr/>
          <p:nvPr/>
        </p:nvSpPr>
        <p:spPr>
          <a:xfrm rot="5400000">
            <a:off x="7096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CF21AA1B-FAB6-0C72-4BE8-71669ED0ED34}"/>
              </a:ext>
            </a:extLst>
          </p:cNvPr>
          <p:cNvSpPr/>
          <p:nvPr/>
        </p:nvSpPr>
        <p:spPr>
          <a:xfrm rot="5400000">
            <a:off x="7667625" y="2238670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D5EE4EC8-4758-5D5A-630D-F4AC55E6ECAB}"/>
              </a:ext>
            </a:extLst>
          </p:cNvPr>
          <p:cNvSpPr/>
          <p:nvPr/>
        </p:nvSpPr>
        <p:spPr>
          <a:xfrm rot="5400000">
            <a:off x="8239125" y="2238670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76477FB3-B16E-2776-B8DE-3C581EF7FBE0}"/>
              </a:ext>
            </a:extLst>
          </p:cNvPr>
          <p:cNvSpPr/>
          <p:nvPr/>
        </p:nvSpPr>
        <p:spPr>
          <a:xfrm rot="5400000">
            <a:off x="3381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68905AD7-5395-F341-FE57-E0F017CD5B21}"/>
              </a:ext>
            </a:extLst>
          </p:cNvPr>
          <p:cNvSpPr/>
          <p:nvPr/>
        </p:nvSpPr>
        <p:spPr>
          <a:xfrm rot="5400000">
            <a:off x="3952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065449CF-D132-CCE6-EBE6-311FB3FA0E81}"/>
              </a:ext>
            </a:extLst>
          </p:cNvPr>
          <p:cNvSpPr/>
          <p:nvPr/>
        </p:nvSpPr>
        <p:spPr>
          <a:xfrm rot="5400000">
            <a:off x="4524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05F46A5C-1C0B-BB39-EA34-92A21B86D577}"/>
              </a:ext>
            </a:extLst>
          </p:cNvPr>
          <p:cNvSpPr/>
          <p:nvPr/>
        </p:nvSpPr>
        <p:spPr>
          <a:xfrm rot="5400000">
            <a:off x="5095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1BFD6110-FCC1-DB73-572A-5F8D52A6D01B}"/>
              </a:ext>
            </a:extLst>
          </p:cNvPr>
          <p:cNvSpPr/>
          <p:nvPr/>
        </p:nvSpPr>
        <p:spPr>
          <a:xfrm rot="5400000">
            <a:off x="5667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41BF1E3E-270C-01D4-D2DC-D369C3586647}"/>
              </a:ext>
            </a:extLst>
          </p:cNvPr>
          <p:cNvSpPr/>
          <p:nvPr/>
        </p:nvSpPr>
        <p:spPr>
          <a:xfrm rot="5400000">
            <a:off x="6238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32C2D25-F940-F75F-92E8-06E595647EA8}"/>
              </a:ext>
            </a:extLst>
          </p:cNvPr>
          <p:cNvSpPr/>
          <p:nvPr/>
        </p:nvSpPr>
        <p:spPr>
          <a:xfrm rot="5400000">
            <a:off x="6810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7C9B4837-FD44-5579-1C83-AF525FD2B77A}"/>
              </a:ext>
            </a:extLst>
          </p:cNvPr>
          <p:cNvSpPr/>
          <p:nvPr/>
        </p:nvSpPr>
        <p:spPr>
          <a:xfrm rot="5400000">
            <a:off x="7381875" y="2667393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2DF30F32-E991-65ED-A5A3-DE9FB32B51D2}"/>
              </a:ext>
            </a:extLst>
          </p:cNvPr>
          <p:cNvSpPr/>
          <p:nvPr/>
        </p:nvSpPr>
        <p:spPr>
          <a:xfrm rot="5400000">
            <a:off x="7953375" y="2667393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99044A7-15B6-07D7-B606-6EB63DAD851A}"/>
              </a:ext>
            </a:extLst>
          </p:cNvPr>
          <p:cNvSpPr/>
          <p:nvPr/>
        </p:nvSpPr>
        <p:spPr>
          <a:xfrm rot="5400000">
            <a:off x="3667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BE1DB6-5E21-6924-F6FD-8FDAD056AB97}"/>
              </a:ext>
            </a:extLst>
          </p:cNvPr>
          <p:cNvSpPr/>
          <p:nvPr/>
        </p:nvSpPr>
        <p:spPr>
          <a:xfrm rot="5400000">
            <a:off x="4238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9714967-8D91-E91A-7A9A-D30CF8CC3D8F}"/>
              </a:ext>
            </a:extLst>
          </p:cNvPr>
          <p:cNvSpPr/>
          <p:nvPr/>
        </p:nvSpPr>
        <p:spPr>
          <a:xfrm rot="5400000">
            <a:off x="4810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1FC39097-A8B8-E52C-44DC-66991E309EAD}"/>
              </a:ext>
            </a:extLst>
          </p:cNvPr>
          <p:cNvSpPr/>
          <p:nvPr/>
        </p:nvSpPr>
        <p:spPr>
          <a:xfrm rot="5400000">
            <a:off x="5381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9F2F2CC8-DDF4-5AA8-3175-AB2DAEC99D06}"/>
              </a:ext>
            </a:extLst>
          </p:cNvPr>
          <p:cNvSpPr/>
          <p:nvPr/>
        </p:nvSpPr>
        <p:spPr>
          <a:xfrm rot="5400000">
            <a:off x="5953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6D5AFAC-647B-528A-5DD7-6E315BF0BEFA}"/>
              </a:ext>
            </a:extLst>
          </p:cNvPr>
          <p:cNvSpPr/>
          <p:nvPr/>
        </p:nvSpPr>
        <p:spPr>
          <a:xfrm rot="5400000">
            <a:off x="6524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0A31FFF5-3759-372D-E311-78B61D09B158}"/>
              </a:ext>
            </a:extLst>
          </p:cNvPr>
          <p:cNvSpPr/>
          <p:nvPr/>
        </p:nvSpPr>
        <p:spPr>
          <a:xfrm rot="5400000">
            <a:off x="7096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899BBA53-285C-C95A-CECF-1F049C7CAC19}"/>
              </a:ext>
            </a:extLst>
          </p:cNvPr>
          <p:cNvSpPr/>
          <p:nvPr/>
        </p:nvSpPr>
        <p:spPr>
          <a:xfrm rot="5400000">
            <a:off x="7667625" y="3096116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7886D449-CA1C-48FB-3E3E-CDFB5B004C5D}"/>
              </a:ext>
            </a:extLst>
          </p:cNvPr>
          <p:cNvSpPr/>
          <p:nvPr/>
        </p:nvSpPr>
        <p:spPr>
          <a:xfrm rot="5400000">
            <a:off x="8239125" y="3096116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51667215-F926-0C4C-F09B-EA4B411E960A}"/>
              </a:ext>
            </a:extLst>
          </p:cNvPr>
          <p:cNvSpPr/>
          <p:nvPr/>
        </p:nvSpPr>
        <p:spPr>
          <a:xfrm rot="5400000">
            <a:off x="3381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19A9C51-14DF-10B6-62D1-57AF77DFC771}"/>
              </a:ext>
            </a:extLst>
          </p:cNvPr>
          <p:cNvSpPr/>
          <p:nvPr/>
        </p:nvSpPr>
        <p:spPr>
          <a:xfrm rot="5400000">
            <a:off x="3952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六边形 131">
            <a:extLst>
              <a:ext uri="{FF2B5EF4-FFF2-40B4-BE49-F238E27FC236}">
                <a16:creationId xmlns:a16="http://schemas.microsoft.com/office/drawing/2014/main" id="{EA756FA1-441C-1199-DFFA-CCA6CE77CCFB}"/>
              </a:ext>
            </a:extLst>
          </p:cNvPr>
          <p:cNvSpPr/>
          <p:nvPr/>
        </p:nvSpPr>
        <p:spPr>
          <a:xfrm rot="5400000">
            <a:off x="4524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78F52069-B3F2-9F51-9796-ADFEF94C8050}"/>
              </a:ext>
            </a:extLst>
          </p:cNvPr>
          <p:cNvSpPr/>
          <p:nvPr/>
        </p:nvSpPr>
        <p:spPr>
          <a:xfrm rot="5400000">
            <a:off x="5095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六边形 133">
            <a:extLst>
              <a:ext uri="{FF2B5EF4-FFF2-40B4-BE49-F238E27FC236}">
                <a16:creationId xmlns:a16="http://schemas.microsoft.com/office/drawing/2014/main" id="{0E3C7FF1-1ED8-6EB2-47A8-A2A6996718CA}"/>
              </a:ext>
            </a:extLst>
          </p:cNvPr>
          <p:cNvSpPr/>
          <p:nvPr/>
        </p:nvSpPr>
        <p:spPr>
          <a:xfrm rot="5400000">
            <a:off x="5667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六边形 134">
            <a:extLst>
              <a:ext uri="{FF2B5EF4-FFF2-40B4-BE49-F238E27FC236}">
                <a16:creationId xmlns:a16="http://schemas.microsoft.com/office/drawing/2014/main" id="{EC5EA6EA-3E3A-1ECA-CB09-C00346CA66E4}"/>
              </a:ext>
            </a:extLst>
          </p:cNvPr>
          <p:cNvSpPr/>
          <p:nvPr/>
        </p:nvSpPr>
        <p:spPr>
          <a:xfrm rot="5400000">
            <a:off x="6238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4A874150-BC9F-BB6D-78B9-298794327CF6}"/>
              </a:ext>
            </a:extLst>
          </p:cNvPr>
          <p:cNvSpPr/>
          <p:nvPr/>
        </p:nvSpPr>
        <p:spPr>
          <a:xfrm rot="5400000">
            <a:off x="6810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4FC7A574-3AFC-D5FF-CD05-992DEB1591FC}"/>
              </a:ext>
            </a:extLst>
          </p:cNvPr>
          <p:cNvSpPr/>
          <p:nvPr/>
        </p:nvSpPr>
        <p:spPr>
          <a:xfrm rot="5400000">
            <a:off x="7381875" y="3524839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BDB9A167-BBA4-FCBB-CE06-A9DD5A77A635}"/>
              </a:ext>
            </a:extLst>
          </p:cNvPr>
          <p:cNvSpPr/>
          <p:nvPr/>
        </p:nvSpPr>
        <p:spPr>
          <a:xfrm rot="5400000">
            <a:off x="7953375" y="3524839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9165C8DD-1A6B-810D-407A-05DBF7F4F4D2}"/>
              </a:ext>
            </a:extLst>
          </p:cNvPr>
          <p:cNvSpPr/>
          <p:nvPr/>
        </p:nvSpPr>
        <p:spPr>
          <a:xfrm rot="5400000">
            <a:off x="3667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114EB5C-1028-289E-796E-B5D37D7DB495}"/>
              </a:ext>
            </a:extLst>
          </p:cNvPr>
          <p:cNvSpPr/>
          <p:nvPr/>
        </p:nvSpPr>
        <p:spPr>
          <a:xfrm rot="5400000">
            <a:off x="4238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1A3070AA-0D79-1B84-1084-346454F9CE09}"/>
              </a:ext>
            </a:extLst>
          </p:cNvPr>
          <p:cNvSpPr/>
          <p:nvPr/>
        </p:nvSpPr>
        <p:spPr>
          <a:xfrm rot="5400000">
            <a:off x="4810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5402FC0B-93FE-B86E-D074-E3AB799C25BD}"/>
              </a:ext>
            </a:extLst>
          </p:cNvPr>
          <p:cNvSpPr/>
          <p:nvPr/>
        </p:nvSpPr>
        <p:spPr>
          <a:xfrm rot="5400000">
            <a:off x="5381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BCB5A141-340D-2507-42D1-0C7B9991E006}"/>
              </a:ext>
            </a:extLst>
          </p:cNvPr>
          <p:cNvSpPr/>
          <p:nvPr/>
        </p:nvSpPr>
        <p:spPr>
          <a:xfrm rot="5400000">
            <a:off x="5953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六边形 152">
            <a:extLst>
              <a:ext uri="{FF2B5EF4-FFF2-40B4-BE49-F238E27FC236}">
                <a16:creationId xmlns:a16="http://schemas.microsoft.com/office/drawing/2014/main" id="{561E4E45-14A3-2A89-9B09-989B8B3AAFA5}"/>
              </a:ext>
            </a:extLst>
          </p:cNvPr>
          <p:cNvSpPr/>
          <p:nvPr/>
        </p:nvSpPr>
        <p:spPr>
          <a:xfrm rot="5400000">
            <a:off x="6524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六边形 153">
            <a:extLst>
              <a:ext uri="{FF2B5EF4-FFF2-40B4-BE49-F238E27FC236}">
                <a16:creationId xmlns:a16="http://schemas.microsoft.com/office/drawing/2014/main" id="{FA7C620C-82BA-B92B-0A1B-6EFC3F982637}"/>
              </a:ext>
            </a:extLst>
          </p:cNvPr>
          <p:cNvSpPr/>
          <p:nvPr/>
        </p:nvSpPr>
        <p:spPr>
          <a:xfrm rot="5400000">
            <a:off x="7096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六边形 163">
            <a:extLst>
              <a:ext uri="{FF2B5EF4-FFF2-40B4-BE49-F238E27FC236}">
                <a16:creationId xmlns:a16="http://schemas.microsoft.com/office/drawing/2014/main" id="{4A885FB1-9F23-7A63-06C9-794E9E40F3C4}"/>
              </a:ext>
            </a:extLst>
          </p:cNvPr>
          <p:cNvSpPr/>
          <p:nvPr/>
        </p:nvSpPr>
        <p:spPr>
          <a:xfrm rot="5400000">
            <a:off x="7667625" y="3953562"/>
            <a:ext cx="571500" cy="571500"/>
          </a:xfrm>
          <a:prstGeom prst="hexagon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C54ED91C-5DBD-608A-8FCA-EF5498334CE2}"/>
              </a:ext>
            </a:extLst>
          </p:cNvPr>
          <p:cNvSpPr/>
          <p:nvPr/>
        </p:nvSpPr>
        <p:spPr>
          <a:xfrm rot="5400000">
            <a:off x="8239125" y="3953562"/>
            <a:ext cx="571500" cy="571500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57A583-E888-80ED-8A28-59CE5978FF53}"/>
              </a:ext>
            </a:extLst>
          </p:cNvPr>
          <p:cNvSpPr/>
          <p:nvPr/>
        </p:nvSpPr>
        <p:spPr>
          <a:xfrm>
            <a:off x="3667125" y="4715562"/>
            <a:ext cx="5715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6FEA9-7D06-2A01-213B-E819D968B791}"/>
              </a:ext>
            </a:extLst>
          </p:cNvPr>
          <p:cNvSpPr/>
          <p:nvPr/>
        </p:nvSpPr>
        <p:spPr>
          <a:xfrm>
            <a:off x="4238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98925A-91F4-BD0A-B9AB-F9EB86719FDF}"/>
              </a:ext>
            </a:extLst>
          </p:cNvPr>
          <p:cNvSpPr/>
          <p:nvPr/>
        </p:nvSpPr>
        <p:spPr>
          <a:xfrm>
            <a:off x="4810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68793F-8743-AA41-D7CC-C43C77D726E2}"/>
              </a:ext>
            </a:extLst>
          </p:cNvPr>
          <p:cNvSpPr/>
          <p:nvPr/>
        </p:nvSpPr>
        <p:spPr>
          <a:xfrm>
            <a:off x="5381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273A96-978E-C901-8C11-8013681F5B44}"/>
              </a:ext>
            </a:extLst>
          </p:cNvPr>
          <p:cNvSpPr/>
          <p:nvPr/>
        </p:nvSpPr>
        <p:spPr>
          <a:xfrm>
            <a:off x="5953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CB1FC-8C6D-1226-CA16-C8ED323002AE}"/>
              </a:ext>
            </a:extLst>
          </p:cNvPr>
          <p:cNvSpPr/>
          <p:nvPr/>
        </p:nvSpPr>
        <p:spPr>
          <a:xfrm>
            <a:off x="6524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CA134F-3083-9361-A273-5C3D23B70EB8}"/>
              </a:ext>
            </a:extLst>
          </p:cNvPr>
          <p:cNvSpPr/>
          <p:nvPr/>
        </p:nvSpPr>
        <p:spPr>
          <a:xfrm>
            <a:off x="7096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21030F0-71B1-806E-ECEF-4CC40CDDDCBA}"/>
              </a:ext>
            </a:extLst>
          </p:cNvPr>
          <p:cNvSpPr/>
          <p:nvPr/>
        </p:nvSpPr>
        <p:spPr>
          <a:xfrm>
            <a:off x="7667625" y="4715562"/>
            <a:ext cx="571500" cy="5715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33FBB3-8EDE-1B7B-6B57-7A8A0DFA71DC}"/>
              </a:ext>
            </a:extLst>
          </p:cNvPr>
          <p:cNvSpPr/>
          <p:nvPr/>
        </p:nvSpPr>
        <p:spPr>
          <a:xfrm>
            <a:off x="8239125" y="4715562"/>
            <a:ext cx="571500" cy="5715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2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ACB5A-F498-1C4B-E3E7-E5316E7ECF40}"/>
              </a:ext>
            </a:extLst>
          </p:cNvPr>
          <p:cNvSpPr/>
          <p:nvPr/>
        </p:nvSpPr>
        <p:spPr>
          <a:xfrm>
            <a:off x="1337034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创建房间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AA55A9-8B50-14C4-C7AA-90EE32EDFF4C}"/>
              </a:ext>
            </a:extLst>
          </p:cNvPr>
          <p:cNvSpPr/>
          <p:nvPr/>
        </p:nvSpPr>
        <p:spPr>
          <a:xfrm>
            <a:off x="8494578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返回菜单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9D609-BD03-FA9C-BAAB-1C8031873386}"/>
              </a:ext>
            </a:extLst>
          </p:cNvPr>
          <p:cNvSpPr/>
          <p:nvPr/>
        </p:nvSpPr>
        <p:spPr>
          <a:xfrm>
            <a:off x="4953000" y="1132552"/>
            <a:ext cx="2286000" cy="762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0"/>
          </a:effectLst>
          <a:scene3d>
            <a:camera prst="orthographicFront"/>
            <a:lightRig rig="threePt" dir="t"/>
          </a:scene3d>
          <a:sp3d>
            <a:bevelT w="127000" prst="angle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钉钉进步体" panose="00020600040101010101" pitchFamily="18" charset="-122"/>
                <a:ea typeface="钉钉进步体" panose="00020600040101010101" pitchFamily="18" charset="-122"/>
              </a:rPr>
              <a:t>加入房间</a:t>
            </a:r>
          </a:p>
        </p:txBody>
      </p:sp>
    </p:spTree>
    <p:extLst>
      <p:ext uri="{BB962C8B-B14F-4D97-AF65-F5344CB8AC3E}">
        <p14:creationId xmlns:p14="http://schemas.microsoft.com/office/powerpoint/2010/main" val="205113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0AB3F3-A0CD-6700-43F3-36EF4B37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62E451-D924-4105-3C76-706CE4F1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0258-1607-67D7-3EDE-3DB48856B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F4806F-E36F-A7C4-52A4-18312C736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42140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3AA0A8-9A4B-F809-3064-58FDE6F7AE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F36F19-8CCA-975F-9F92-FFAA2AEC0B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42140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05D21-9376-C88D-6883-38C3906567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1" y="42140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F8088-457B-2528-4934-D0109A6F9A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201036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2ACCF9-7F79-6033-0283-F97EE8B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0ACE4-B8B2-766E-638A-C502B5A746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201036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D48AC2-D14B-E6BF-6BB0-015F9B891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201036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D09CFC-6F72-9149-C478-70F3F6C7D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60EF20-CBE1-5ED1-A207-3DB2A4CF8F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1CCC5D-AFDD-EA6D-5398-A56EE1A95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40584DF-0A2E-040D-09AE-F10C3D7A24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201036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CC2B66-327F-96AD-8821-63E27225C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8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549B9E-6561-42C4-3049-A0E565469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2353887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568BBC-3D39-E7F0-C6E9-97E676DB6D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4077756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692265-A63A-A290-D926-4204646C9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5194" r="5194" b="5194"/>
          <a:stretch/>
        </p:blipFill>
        <p:spPr bwMode="auto">
          <a:xfrm>
            <a:off x="5801625" y="3599315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D5E1BB-A93F-B718-2D93-09DFD89E5A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7525494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9D3EC9-021F-0656-CAA9-1D8A9FC10B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9249363" y="3599314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72C123-D36F-B73A-2BDC-C1968AF96F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0801782" y="359931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F5EAAE-5057-265C-84E5-B5C8E9A62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5642" r="5642" b="5642"/>
          <a:stretch/>
        </p:blipFill>
        <p:spPr bwMode="auto">
          <a:xfrm>
            <a:off x="300235" y="5188273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9B3CE88-AA47-CA2F-B97E-6D2C4DFD4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1859643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7D836C-A2B2-556B-0C9F-AD6BFF80D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3419051" y="5188272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70C9DB0-0D84-592D-84DC-CFE5C00108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6510" r="6510" b="6510"/>
          <a:stretch/>
        </p:blipFill>
        <p:spPr bwMode="auto">
          <a:xfrm>
            <a:off x="4978459" y="5188271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A7F07A-1F45-5C2C-9DF7-23D1E42F59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6537867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6538D-9D86-ADB2-4E18-D8C440776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6932" r="6932" b="6932"/>
          <a:stretch/>
        </p:blipFill>
        <p:spPr bwMode="auto">
          <a:xfrm>
            <a:off x="8050578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257A99-8B7E-1063-C853-4730F6DCBD1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6080" r="6080" b="6080"/>
          <a:stretch/>
        </p:blipFill>
        <p:spPr bwMode="auto">
          <a:xfrm>
            <a:off x="9563289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7D272B8-9EAE-A39B-16FB-4C2F4659F6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7345" r="7345" b="7345"/>
          <a:stretch/>
        </p:blipFill>
        <p:spPr bwMode="auto">
          <a:xfrm>
            <a:off x="10965826" y="5188270"/>
            <a:ext cx="1128395" cy="1128395"/>
          </a:xfrm>
          <a:prstGeom prst="ellipse">
            <a:avLst/>
          </a:prstGeom>
          <a:ln w="1016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threePt" dir="t"/>
          </a:scene3d>
          <a:sp3d>
            <a:bevelT w="127000" prst="cross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46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D3A8F2-1400-5FD3-C784-E19BF89F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26" y="633846"/>
            <a:ext cx="3480512" cy="49668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3197AB-12F8-6931-8635-4217D365C234}"/>
              </a:ext>
            </a:extLst>
          </p:cNvPr>
          <p:cNvSpPr/>
          <p:nvPr/>
        </p:nvSpPr>
        <p:spPr>
          <a:xfrm>
            <a:off x="5508691" y="633846"/>
            <a:ext cx="3481200" cy="4968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 w="76200">
            <a:solidFill>
              <a:srgbClr val="3A2719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526A16-0271-287E-E02B-52F21495BF36}"/>
              </a:ext>
            </a:extLst>
          </p:cNvPr>
          <p:cNvSpPr/>
          <p:nvPr/>
        </p:nvSpPr>
        <p:spPr>
          <a:xfrm>
            <a:off x="5779039" y="840659"/>
            <a:ext cx="1336556" cy="1336556"/>
          </a:xfrm>
          <a:prstGeom prst="rect">
            <a:avLst/>
          </a:prstGeom>
          <a:solidFill>
            <a:srgbClr val="9E7867"/>
          </a:solidFill>
          <a:ln w="76200">
            <a:solidFill>
              <a:srgbClr val="3A27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CF0C3-58EA-668D-605E-2F0E083D80B8}"/>
              </a:ext>
            </a:extLst>
          </p:cNvPr>
          <p:cNvSpPr/>
          <p:nvPr/>
        </p:nvSpPr>
        <p:spPr>
          <a:xfrm>
            <a:off x="7431742" y="1680631"/>
            <a:ext cx="739035" cy="21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Level</a:t>
            </a:r>
            <a:endParaRPr lang="zh-CN" altLang="en-US" sz="1600" b="1" dirty="0">
              <a:blipFill>
                <a:blip r:embed="rId4">
                  <a:alphaModFix amt="80000"/>
                </a:blip>
                <a:tile tx="0" ty="0" sx="100000" sy="100000" flip="none" algn="tl"/>
              </a:blip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8E87130-25F2-0637-729A-A42CC0D765A4}"/>
              </a:ext>
            </a:extLst>
          </p:cNvPr>
          <p:cNvSpPr/>
          <p:nvPr/>
        </p:nvSpPr>
        <p:spPr>
          <a:xfrm>
            <a:off x="5806517" y="2758708"/>
            <a:ext cx="739035" cy="21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HP</a:t>
            </a:r>
            <a:endParaRPr lang="zh-CN" altLang="en-US" sz="1600" b="1" dirty="0">
              <a:blipFill>
                <a:blip r:embed="rId4">
                  <a:alphaModFix amt="80000"/>
                </a:blip>
                <a:tile tx="0" ty="0" sx="100000" sy="100000" flip="none" algn="tl"/>
              </a:blip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AE4899-E186-5839-3314-F8963E10B50F}"/>
              </a:ext>
            </a:extLst>
          </p:cNvPr>
          <p:cNvSpPr/>
          <p:nvPr/>
        </p:nvSpPr>
        <p:spPr>
          <a:xfrm>
            <a:off x="5854511" y="3218688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攻击伤害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AE8CB9-CBEA-A14A-1D45-FA2D3CEA9489}"/>
              </a:ext>
            </a:extLst>
          </p:cNvPr>
          <p:cNvSpPr/>
          <p:nvPr/>
        </p:nvSpPr>
        <p:spPr>
          <a:xfrm>
            <a:off x="7479738" y="3218688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攻击速度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076C97-A170-E647-0822-16A20E2DD3CA}"/>
              </a:ext>
            </a:extLst>
          </p:cNvPr>
          <p:cNvSpPr/>
          <p:nvPr/>
        </p:nvSpPr>
        <p:spPr>
          <a:xfrm>
            <a:off x="5854511" y="3944112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技能阈值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F1A13B-7787-44A6-92A8-B9C3E99E1F20}"/>
              </a:ext>
            </a:extLst>
          </p:cNvPr>
          <p:cNvSpPr/>
          <p:nvPr/>
        </p:nvSpPr>
        <p:spPr>
          <a:xfrm>
            <a:off x="5854511" y="4675632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攻击范围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7972C0-C6BC-E12F-0B37-79B5353922D3}"/>
              </a:ext>
            </a:extLst>
          </p:cNvPr>
          <p:cNvSpPr/>
          <p:nvPr/>
        </p:nvSpPr>
        <p:spPr>
          <a:xfrm>
            <a:off x="7479737" y="3944112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移动速度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3D0F83-65A9-A1E9-B780-4C9F44713705}"/>
              </a:ext>
            </a:extLst>
          </p:cNvPr>
          <p:cNvSpPr/>
          <p:nvPr/>
        </p:nvSpPr>
        <p:spPr>
          <a:xfrm>
            <a:off x="7479737" y="4720638"/>
            <a:ext cx="643049" cy="52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atin typeface="钉钉进步体" panose="00020600040101010101" pitchFamily="18" charset="-122"/>
                <a:ea typeface="钉钉进步体" panose="00020600040101010101" pitchFamily="18" charset="-122"/>
              </a:rPr>
              <a:t>防御系数</a:t>
            </a:r>
          </a:p>
        </p:txBody>
      </p:sp>
      <p:pic>
        <p:nvPicPr>
          <p:cNvPr id="22" name="图形 21" descr="硬币 纯色填充">
            <a:extLst>
              <a:ext uri="{FF2B5EF4-FFF2-40B4-BE49-F238E27FC236}">
                <a16:creationId xmlns:a16="http://schemas.microsoft.com/office/drawing/2014/main" id="{9268C3E8-31A7-6575-09AA-BE72DC363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5846" y="2721527"/>
            <a:ext cx="290829" cy="2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2435</TotalTime>
  <Words>55</Words>
  <Application>Microsoft Office PowerPoint</Application>
  <PresentationFormat>宽屏</PresentationFormat>
  <Paragraphs>21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钉钉进步体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淑仪 刘</cp:lastModifiedBy>
  <cp:revision>30</cp:revision>
  <dcterms:created xsi:type="dcterms:W3CDTF">2023-12-03T17:43:36Z</dcterms:created>
  <dcterms:modified xsi:type="dcterms:W3CDTF">2023-12-22T07:42:42Z</dcterms:modified>
</cp:coreProperties>
</file>